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6B9C"/>
    <a:srgbClr val="394472"/>
    <a:srgbClr val="76B856"/>
    <a:srgbClr val="BED354"/>
    <a:srgbClr val="3C4070"/>
    <a:srgbClr val="596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4660"/>
  </p:normalViewPr>
  <p:slideViewPr>
    <p:cSldViewPr snapToGrid="0">
      <p:cViewPr>
        <p:scale>
          <a:sx n="75" d="100"/>
          <a:sy n="75" d="100"/>
        </p:scale>
        <p:origin x="1290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DA3E-3237-4E73-97F3-B267AE796D69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F362-CA05-405D-9EB9-8EC3DE786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618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DA3E-3237-4E73-97F3-B267AE796D69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F362-CA05-405D-9EB9-8EC3DE786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80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DA3E-3237-4E73-97F3-B267AE796D69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F362-CA05-405D-9EB9-8EC3DE786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48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DA3E-3237-4E73-97F3-B267AE796D69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F362-CA05-405D-9EB9-8EC3DE786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76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DA3E-3237-4E73-97F3-B267AE796D69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F362-CA05-405D-9EB9-8EC3DE786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5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DA3E-3237-4E73-97F3-B267AE796D69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F362-CA05-405D-9EB9-8EC3DE786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31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DA3E-3237-4E73-97F3-B267AE796D69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F362-CA05-405D-9EB9-8EC3DE786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18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DA3E-3237-4E73-97F3-B267AE796D69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F362-CA05-405D-9EB9-8EC3DE786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39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DA3E-3237-4E73-97F3-B267AE796D69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F362-CA05-405D-9EB9-8EC3DE786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39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DA3E-3237-4E73-97F3-B267AE796D69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F362-CA05-405D-9EB9-8EC3DE786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065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DA3E-3237-4E73-97F3-B267AE796D69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F362-CA05-405D-9EB9-8EC3DE786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16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2DA3E-3237-4E73-97F3-B267AE796D69}" type="datetimeFigureOut">
              <a:rPr lang="fr-FR" smtClean="0"/>
              <a:t>02/10/2020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5F362-CA05-405D-9EB9-8EC3DE786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6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Relationship Id="rId27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s://mathewsachin.github.io/Captura/" TargetMode="External"/><Relationship Id="rId4" Type="http://schemas.openxmlformats.org/officeDocument/2006/relationships/hyperlink" Target="https://obsproject.com/downloa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hooser-beta.creativecommons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505074"/>
            <a:ext cx="9144000" cy="1950689"/>
          </a:xfrm>
          <a:prstGeom prst="rect">
            <a:avLst/>
          </a:prstGeom>
          <a:solidFill>
            <a:srgbClr val="394472"/>
          </a:solidFill>
          <a:ln>
            <a:noFill/>
          </a:ln>
          <a:effectLst/>
          <a:extLst/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350" dirty="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156505"/>
            <a:ext cx="92104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400" b="1" dirty="0">
                <a:solidFill>
                  <a:schemeClr val="bg1"/>
                </a:solidFill>
                <a:latin typeface="Arial" panose="020B0604020202020204" pitchFamily="34" charset="0"/>
              </a:rPr>
              <a:t>How to record </a:t>
            </a:r>
            <a:r>
              <a:rPr lang="fr-FR" altLang="fr-FR" sz="4400" b="1" dirty="0" err="1">
                <a:solidFill>
                  <a:schemeClr val="bg1"/>
                </a:solidFill>
                <a:latin typeface="Arial" panose="020B0604020202020204" pitchFamily="34" charset="0"/>
              </a:rPr>
              <a:t>your</a:t>
            </a:r>
            <a:r>
              <a:rPr lang="fr-FR" altLang="fr-FR" sz="4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altLang="fr-FR" sz="4400" b="1" dirty="0" err="1">
                <a:solidFill>
                  <a:schemeClr val="bg1"/>
                </a:solidFill>
                <a:latin typeface="Arial" panose="020B0604020202020204" pitchFamily="34" charset="0"/>
              </a:rPr>
              <a:t>presentation</a:t>
            </a:r>
            <a:endParaRPr lang="fr-FR" altLang="fr-FR" sz="4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9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3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6183" y="4902988"/>
            <a:ext cx="28546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err="1">
                <a:solidFill>
                  <a:srgbClr val="002060"/>
                </a:solidFill>
              </a:rPr>
              <a:t>We</a:t>
            </a:r>
            <a:r>
              <a:rPr lang="fr-FR" sz="900" dirty="0">
                <a:solidFill>
                  <a:srgbClr val="002060"/>
                </a:solidFill>
              </a:rPr>
              <a:t> </a:t>
            </a:r>
            <a:r>
              <a:rPr lang="fr-FR" sz="900" dirty="0" err="1">
                <a:solidFill>
                  <a:srgbClr val="002060"/>
                </a:solidFill>
              </a:rPr>
              <a:t>acknowledge</a:t>
            </a:r>
            <a:r>
              <a:rPr lang="fr-FR" sz="900" dirty="0">
                <a:solidFill>
                  <a:srgbClr val="002060"/>
                </a:solidFill>
              </a:rPr>
              <a:t> </a:t>
            </a:r>
            <a:r>
              <a:rPr lang="fr-FR" sz="900" dirty="0" err="1">
                <a:solidFill>
                  <a:srgbClr val="002060"/>
                </a:solidFill>
              </a:rPr>
              <a:t>our</a:t>
            </a:r>
            <a:r>
              <a:rPr lang="fr-FR" sz="900" dirty="0">
                <a:solidFill>
                  <a:srgbClr val="002060"/>
                </a:solidFill>
              </a:rPr>
              <a:t> </a:t>
            </a:r>
            <a:r>
              <a:rPr lang="fr-FR" sz="900" dirty="0" err="1">
                <a:solidFill>
                  <a:srgbClr val="002060"/>
                </a:solidFill>
              </a:rPr>
              <a:t>partners</a:t>
            </a:r>
            <a:r>
              <a:rPr lang="fr-FR" sz="900" dirty="0">
                <a:solidFill>
                  <a:srgbClr val="002060"/>
                </a:solidFill>
              </a:rPr>
              <a:t>, sponsors and </a:t>
            </a:r>
            <a:r>
              <a:rPr lang="fr-FR" sz="900" dirty="0" err="1">
                <a:solidFill>
                  <a:srgbClr val="002060"/>
                </a:solidFill>
              </a:rPr>
              <a:t>exhibitors</a:t>
            </a:r>
            <a:endParaRPr lang="fr-FR" sz="900" dirty="0">
              <a:solidFill>
                <a:srgbClr val="00206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26" y="5147477"/>
            <a:ext cx="497961" cy="4058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58" y="5308522"/>
            <a:ext cx="1241393" cy="24051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421" y="5322880"/>
            <a:ext cx="807245" cy="21179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37" y="5161675"/>
            <a:ext cx="1057251" cy="35131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25" y="5266265"/>
            <a:ext cx="478361" cy="32502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70" y="5758364"/>
            <a:ext cx="708799" cy="28976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775" y="5761439"/>
            <a:ext cx="835265" cy="28361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544" y="5149289"/>
            <a:ext cx="778718" cy="40221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-11027"/>
            <a:ext cx="3425741" cy="1605134"/>
          </a:xfrm>
          <a:prstGeom prst="rect">
            <a:avLst/>
          </a:prstGeom>
        </p:spPr>
      </p:pic>
      <p:pic>
        <p:nvPicPr>
          <p:cNvPr id="16" name="Picture 2" descr="http://www.nanosafe.org/cea-tech/pns/nanosafe/en/PublishingImages/Nanosafe%20Conference/Nanosafe%202018/Exhibition-Sponsoring/logo-dekati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00" y="5742518"/>
            <a:ext cx="496145" cy="32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nanosafe.org/cea-tech/pns/nanosafe/en/PublishingImages/Nanosafe%20Conference/Nanosafe%202018/Exhibition-Sponsoring/Media%20Partners/Nanotechnology_org_il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607" y="5756578"/>
            <a:ext cx="753158" cy="29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www.nanosafe.org/cea-tech/pns/nanosafe/PublishingImages/Logo-Metro-web-Fond-jaune-PN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268" y="5096792"/>
            <a:ext cx="507206" cy="50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://www.nanosafe.org/cea-tech/pns/nanosafe/PublishingImages/ec4safenano_logo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6" y="5682123"/>
            <a:ext cx="698619" cy="44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http://www.nanosafe.org/cea-tech/pns/nanosafe/en/PublishingImages/Nanosafe%20Conference/Nanosafe%202018/Practical%20Information/safetech%20V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831" y="6147385"/>
            <a:ext cx="998797" cy="20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http://www.nanosafe.org/cea-tech/pns/nanosafe/en/PublishingImages/Nanosafe%20Conference/Nanosafe%202018/Practical%20Information/StatPeel%C2%AELogo_2017_Positiv_Color_RGB-S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796" y="5720267"/>
            <a:ext cx="654621" cy="36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http://www.nanosafe.org/cea-tech/pns/nanosafe/PublishingImages/NIA_logo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448" y="5765063"/>
            <a:ext cx="413289" cy="27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http://www.nanosafe.org/cea-tech/pns/nanosafe/PublishingImages/Malvern-logo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058" y="5284208"/>
            <a:ext cx="874139" cy="28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4" descr="http://www.nanosafe.org/cea-tech/pns/nanosafe/PublishingImages/cerasafe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332" y="5071995"/>
            <a:ext cx="544934" cy="45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8" descr="http://www.nanosafe.org/cea-tech/pns/nanosafe/PublishingImages/NanoProtect_logo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121" y="6197868"/>
            <a:ext cx="1165160" cy="1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0" descr="http://www.nanosafe.org/cea-tech/pns/nanosafe/PublishingImages/logo-Nano-ID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926" y="5790149"/>
            <a:ext cx="743651" cy="22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2" descr="http://www.nanosafe.org/cea-tech/pns/nanosafe/PublishingImages/Palas-logo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070" y="5659277"/>
            <a:ext cx="748175" cy="48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4" descr="http://www.nanosafe.org/cea-tech/pns/nanosafe/PublishingImages/nanomonitor_400x400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768" y="5607189"/>
            <a:ext cx="592115" cy="59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6" descr="http://www.nanosafe.org/cea-tech/pns/nanosafe/PublishingImages/particlever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409" y="6166233"/>
            <a:ext cx="1099220" cy="16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8" descr="http://www.nanosafe.org/cea-tech/pns/nanosafe/PublishingImages/A1-Enviroscience-logo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11" y="6136566"/>
            <a:ext cx="1357930" cy="22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92" y="6117093"/>
            <a:ext cx="1059956" cy="263162"/>
          </a:xfrm>
          <a:prstGeom prst="rect">
            <a:avLst/>
          </a:prstGeom>
        </p:spPr>
      </p:pic>
      <p:grpSp>
        <p:nvGrpSpPr>
          <p:cNvPr id="32" name="Groupe 31"/>
          <p:cNvGrpSpPr/>
          <p:nvPr/>
        </p:nvGrpSpPr>
        <p:grpSpPr>
          <a:xfrm>
            <a:off x="7594337" y="5061776"/>
            <a:ext cx="838421" cy="446618"/>
            <a:chOff x="10213108" y="5187210"/>
            <a:chExt cx="1117895" cy="595490"/>
          </a:xfrm>
        </p:grpSpPr>
        <p:pic>
          <p:nvPicPr>
            <p:cNvPr id="33" name="Picture 12" descr="http://www.nanosafe.org/cea-tech/pns/nanosafe/PublishingImages/NanoSafety-Cluster.png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3108" y="5436817"/>
              <a:ext cx="1117895" cy="345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0" descr="http://www.nanosafe.org/cea-tech/pns/nanosafe/PublishingImages/Logo-nano-EPPN.png"/>
            <p:cNvPicPr>
              <a:picLocks noChangeAspect="1" noChangeArrowheads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337890" y="5187210"/>
              <a:ext cx="837154" cy="218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Picture 2" descr="Logo Nanosafe 2020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446" y="563437"/>
            <a:ext cx="4050000" cy="12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49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1"/>
            <a:ext cx="2926080" cy="137118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63834" y="0"/>
            <a:ext cx="6080165" cy="852080"/>
          </a:xfrm>
          <a:prstGeom prst="rect">
            <a:avLst/>
          </a:prstGeom>
          <a:solidFill>
            <a:srgbClr val="394472"/>
          </a:solidFill>
          <a:ln>
            <a:noFill/>
          </a:ln>
          <a:effectLst/>
          <a:extLst/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350" dirty="0">
              <a:latin typeface="Arial" panose="020B0604020202020204" pitchFamily="34" charset="0"/>
            </a:endParaRPr>
          </a:p>
        </p:txBody>
      </p:sp>
      <p:pic>
        <p:nvPicPr>
          <p:cNvPr id="8" name="Picture 2" descr="Logo Nanosafe 2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5" y="1"/>
            <a:ext cx="2788325" cy="89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50495" y="162943"/>
            <a:ext cx="9210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>
                <a:solidFill>
                  <a:schemeClr val="bg1"/>
                </a:solidFill>
                <a:latin typeface="Arial" panose="020B0604020202020204" pitchFamily="34" charset="0"/>
              </a:rPr>
              <a:t>How to record </a:t>
            </a:r>
            <a:r>
              <a:rPr lang="fr-FR" altLang="fr-FR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your</a:t>
            </a:r>
            <a:r>
              <a:rPr lang="fr-FR" altLang="fr-FR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altLang="fr-FR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presentation</a:t>
            </a:r>
            <a:endParaRPr lang="fr-FR" altLang="fr-FR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9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3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Espace réservé du texte 5"/>
          <p:cNvSpPr txBox="1">
            <a:spLocks/>
          </p:cNvSpPr>
          <p:nvPr/>
        </p:nvSpPr>
        <p:spPr>
          <a:xfrm>
            <a:off x="480227" y="1493605"/>
            <a:ext cx="7924376" cy="372348"/>
          </a:xfrm>
          <a:prstGeom prst="rect">
            <a:avLst/>
          </a:prstGeom>
          <a:solidFill>
            <a:srgbClr val="394472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80227" y="1215836"/>
            <a:ext cx="69509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Export in </a:t>
            </a:r>
            <a:r>
              <a:rPr lang="fr-F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 </a:t>
            </a:r>
            <a:r>
              <a:rPr lang="fr-F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</a:t>
            </a:r>
            <a:r>
              <a:rPr lang="en-GB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Microsoft®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3" name="Espace réservé du contenu 4"/>
          <p:cNvSpPr txBox="1">
            <a:spLocks/>
          </p:cNvSpPr>
          <p:nvPr/>
        </p:nvSpPr>
        <p:spPr>
          <a:xfrm>
            <a:off x="655442" y="2104030"/>
            <a:ext cx="7924376" cy="5114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&gt; Export &gt; </a:t>
            </a:r>
            <a:r>
              <a:rPr lang="fr-FR" sz="1800" dirty="0" err="1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fr-FR" sz="1800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sz="1800" dirty="0" err="1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endParaRPr lang="fr-FR" sz="1800" dirty="0" smtClean="0">
              <a:solidFill>
                <a:srgbClr val="636B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 smtClean="0">
              <a:solidFill>
                <a:srgbClr val="636B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fr-FR" sz="1800" dirty="0" err="1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lang="fr-FR" sz="1800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fr-FR" sz="1800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first </a:t>
            </a:r>
            <a:r>
              <a:rPr lang="fr-FR" sz="1800" dirty="0" err="1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dropdown</a:t>
            </a:r>
            <a:r>
              <a:rPr lang="fr-FR" sz="1800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menu Full HD </a:t>
            </a:r>
            <a:r>
              <a:rPr lang="en-US" sz="1800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(1920 x 1080 </a:t>
            </a:r>
            <a:r>
              <a:rPr lang="en-US" sz="1800" dirty="0" err="1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px</a:t>
            </a:r>
            <a:r>
              <a:rPr lang="en-US" sz="1800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minimum) – MP4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 smtClean="0">
              <a:solidFill>
                <a:srgbClr val="636B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dirty="0" err="1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fr-FR" sz="1800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1800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recorded</a:t>
            </a:r>
            <a:r>
              <a:rPr lang="fr-FR" sz="1800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times and </a:t>
            </a:r>
            <a:r>
              <a:rPr lang="fr-FR" sz="1800" dirty="0" err="1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fr-FR" sz="1800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second </a:t>
            </a:r>
            <a:r>
              <a:rPr lang="fr-FR" sz="1800" dirty="0" err="1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dropdown</a:t>
            </a:r>
            <a:r>
              <a:rPr lang="fr-FR" sz="1800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menu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 smtClean="0">
              <a:solidFill>
                <a:srgbClr val="636B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800" dirty="0" err="1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fr-FR" sz="1800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lang="fr-FR" sz="1800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 smtClean="0">
              <a:solidFill>
                <a:srgbClr val="636B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805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1"/>
            <a:ext cx="2926080" cy="137118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63834" y="0"/>
            <a:ext cx="6080165" cy="852080"/>
          </a:xfrm>
          <a:prstGeom prst="rect">
            <a:avLst/>
          </a:prstGeom>
          <a:solidFill>
            <a:srgbClr val="394472"/>
          </a:solidFill>
          <a:ln>
            <a:noFill/>
          </a:ln>
          <a:effectLst/>
          <a:extLst/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350" dirty="0">
              <a:latin typeface="Arial" panose="020B0604020202020204" pitchFamily="34" charset="0"/>
            </a:endParaRPr>
          </a:p>
        </p:txBody>
      </p:sp>
      <p:pic>
        <p:nvPicPr>
          <p:cNvPr id="8" name="Picture 2" descr="Logo Nanosafe 2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5" y="1"/>
            <a:ext cx="2788325" cy="89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50495" y="162943"/>
            <a:ext cx="9210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>
                <a:solidFill>
                  <a:schemeClr val="bg1"/>
                </a:solidFill>
                <a:latin typeface="Arial" panose="020B0604020202020204" pitchFamily="34" charset="0"/>
              </a:rPr>
              <a:t>How to record </a:t>
            </a:r>
            <a:r>
              <a:rPr lang="fr-FR" altLang="fr-FR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your</a:t>
            </a:r>
            <a:r>
              <a:rPr lang="fr-FR" altLang="fr-FR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altLang="fr-FR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presentation</a:t>
            </a:r>
            <a:endParaRPr lang="fr-FR" altLang="fr-FR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9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3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Espace réservé du texte 5"/>
          <p:cNvSpPr txBox="1">
            <a:spLocks/>
          </p:cNvSpPr>
          <p:nvPr/>
        </p:nvSpPr>
        <p:spPr>
          <a:xfrm>
            <a:off x="480227" y="1534127"/>
            <a:ext cx="7924376" cy="331826"/>
          </a:xfrm>
          <a:prstGeom prst="rect">
            <a:avLst/>
          </a:prstGeom>
          <a:solidFill>
            <a:srgbClr val="394472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80227" y="1515374"/>
            <a:ext cx="4809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possible solution to manage this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du contenu 4"/>
          <p:cNvSpPr txBox="1">
            <a:spLocks/>
          </p:cNvSpPr>
          <p:nvPr/>
        </p:nvSpPr>
        <p:spPr>
          <a:xfrm>
            <a:off x="600054" y="2737649"/>
            <a:ext cx="7924376" cy="3729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err="1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PowerPoPowerPoint</a:t>
            </a:r>
            <a:r>
              <a:rPr lang="en-GB" sz="1800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aseline="30000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GB" sz="1800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Microsoft®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Next slides will explain you as to process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solidFill>
                <a:srgbClr val="636B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solidFill>
                <a:srgbClr val="636B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source software as « OBS studio » software (</a:t>
            </a:r>
            <a:r>
              <a:rPr lang="en-GB" sz="1800" u="sng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https://obsproject.com/download</a:t>
            </a:r>
            <a:r>
              <a:rPr lang="en-GB" sz="1800" u="sng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1800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« </a:t>
            </a:r>
            <a:r>
              <a:rPr lang="en-GB" sz="1800" dirty="0" err="1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Captura</a:t>
            </a:r>
            <a:r>
              <a:rPr lang="en-GB" sz="1800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software (</a:t>
            </a:r>
            <a:r>
              <a:rPr lang="en-GB" sz="1800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https://mathewsachin.github.io/Captura/</a:t>
            </a:r>
            <a:r>
              <a:rPr lang="en-GB" sz="1800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With these software you can directly add your webcam (optional)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6"/>
          <a:srcRect l="27863" r="29645"/>
          <a:stretch/>
        </p:blipFill>
        <p:spPr>
          <a:xfrm>
            <a:off x="5462529" y="2737649"/>
            <a:ext cx="786384" cy="70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8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1"/>
            <a:ext cx="2926080" cy="137118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63834" y="0"/>
            <a:ext cx="6080165" cy="852080"/>
          </a:xfrm>
          <a:prstGeom prst="rect">
            <a:avLst/>
          </a:prstGeom>
          <a:solidFill>
            <a:srgbClr val="394472"/>
          </a:solidFill>
          <a:ln>
            <a:noFill/>
          </a:ln>
          <a:effectLst/>
          <a:extLst/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350" dirty="0">
              <a:latin typeface="Arial" panose="020B0604020202020204" pitchFamily="34" charset="0"/>
            </a:endParaRPr>
          </a:p>
        </p:txBody>
      </p:sp>
      <p:pic>
        <p:nvPicPr>
          <p:cNvPr id="8" name="Picture 2" descr="Logo Nanosafe 2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5" y="1"/>
            <a:ext cx="2788325" cy="89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50495" y="162943"/>
            <a:ext cx="9210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>
                <a:solidFill>
                  <a:schemeClr val="bg1"/>
                </a:solidFill>
                <a:latin typeface="Arial" panose="020B0604020202020204" pitchFamily="34" charset="0"/>
              </a:rPr>
              <a:t>How to record </a:t>
            </a:r>
            <a:r>
              <a:rPr lang="fr-FR" altLang="fr-FR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your</a:t>
            </a:r>
            <a:r>
              <a:rPr lang="fr-FR" altLang="fr-FR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altLang="fr-FR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presentation</a:t>
            </a:r>
            <a:endParaRPr lang="fr-FR" altLang="fr-FR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9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3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Espace réservé du texte 5"/>
          <p:cNvSpPr txBox="1">
            <a:spLocks/>
          </p:cNvSpPr>
          <p:nvPr/>
        </p:nvSpPr>
        <p:spPr>
          <a:xfrm>
            <a:off x="480227" y="1534127"/>
            <a:ext cx="7924376" cy="331826"/>
          </a:xfrm>
          <a:prstGeom prst="rect">
            <a:avLst/>
          </a:prstGeom>
          <a:solidFill>
            <a:srgbClr val="394472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80227" y="1515374"/>
            <a:ext cx="5245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video should meet the following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 :</a:t>
            </a:r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du contenu 4"/>
          <p:cNvSpPr txBox="1">
            <a:spLocks/>
          </p:cNvSpPr>
          <p:nvPr/>
        </p:nvSpPr>
        <p:spPr>
          <a:xfrm>
            <a:off x="480227" y="2077285"/>
            <a:ext cx="7924376" cy="6499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 </a:t>
            </a:r>
            <a:r>
              <a:rPr lang="en-US" sz="1800" b="1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en-US" sz="1800" b="1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minutes max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 smtClean="0">
              <a:solidFill>
                <a:srgbClr val="636B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</a:t>
            </a:r>
            <a:r>
              <a:rPr lang="en-US" sz="1800" b="1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r>
              <a:rPr lang="en-US" sz="1800" b="1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Go max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 smtClean="0">
              <a:solidFill>
                <a:srgbClr val="636B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 </a:t>
            </a:r>
            <a:r>
              <a:rPr lang="en-US" sz="1800" b="1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r>
              <a:rPr lang="en-US" sz="1800" b="1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HD (1920 x 1080 </a:t>
            </a:r>
            <a:r>
              <a:rPr lang="en-US" sz="1800" dirty="0" err="1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px</a:t>
            </a:r>
            <a:r>
              <a:rPr lang="en-US" sz="1800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minimum)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 smtClean="0">
              <a:solidFill>
                <a:srgbClr val="636B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</a:t>
            </a:r>
            <a:r>
              <a:rPr lang="en-US" sz="1800" b="1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r>
              <a:rPr lang="en-US" sz="1800" b="1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MP4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 smtClean="0">
              <a:solidFill>
                <a:srgbClr val="636B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Licensing </a:t>
            </a:r>
            <a:r>
              <a:rPr lang="en-US" sz="1800" b="1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r>
              <a:rPr lang="en-US" sz="1800" b="1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add a CC licence directly to your presentation. One sentence is sufficient, e.g.: Presentation “TITLE” by  Author is licensed under CC BY-NC-ND 4.0.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Choose your licence here: </a:t>
            </a:r>
            <a:r>
              <a:rPr lang="en-GB" sz="1800" u="sng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https://chooser-beta.creativecommons.org/</a:t>
            </a:r>
            <a:r>
              <a:rPr lang="de-DE" sz="1800" dirty="0" smtClean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800" dirty="0" smtClean="0">
              <a:solidFill>
                <a:srgbClr val="636B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413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1"/>
            <a:ext cx="2926080" cy="137118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63834" y="0"/>
            <a:ext cx="6080165" cy="852080"/>
          </a:xfrm>
          <a:prstGeom prst="rect">
            <a:avLst/>
          </a:prstGeom>
          <a:solidFill>
            <a:srgbClr val="394472"/>
          </a:solidFill>
          <a:ln>
            <a:noFill/>
          </a:ln>
          <a:effectLst/>
          <a:extLst/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350" dirty="0">
              <a:latin typeface="Arial" panose="020B0604020202020204" pitchFamily="34" charset="0"/>
            </a:endParaRPr>
          </a:p>
        </p:txBody>
      </p:sp>
      <p:pic>
        <p:nvPicPr>
          <p:cNvPr id="8" name="Picture 2" descr="Logo Nanosafe 2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5" y="1"/>
            <a:ext cx="2788325" cy="89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50495" y="162943"/>
            <a:ext cx="9210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>
                <a:solidFill>
                  <a:schemeClr val="bg1"/>
                </a:solidFill>
                <a:latin typeface="Arial" panose="020B0604020202020204" pitchFamily="34" charset="0"/>
              </a:rPr>
              <a:t>How to record </a:t>
            </a:r>
            <a:r>
              <a:rPr lang="fr-FR" altLang="fr-FR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your</a:t>
            </a:r>
            <a:r>
              <a:rPr lang="fr-FR" altLang="fr-FR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altLang="fr-FR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presentation</a:t>
            </a:r>
            <a:endParaRPr lang="fr-FR" altLang="fr-FR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9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3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Espace réservé du texte 5"/>
          <p:cNvSpPr txBox="1">
            <a:spLocks/>
          </p:cNvSpPr>
          <p:nvPr/>
        </p:nvSpPr>
        <p:spPr>
          <a:xfrm>
            <a:off x="480226" y="1534127"/>
            <a:ext cx="8277936" cy="331826"/>
          </a:xfrm>
          <a:prstGeom prst="rect">
            <a:avLst/>
          </a:prstGeom>
          <a:solidFill>
            <a:srgbClr val="394472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80227" y="1515374"/>
            <a:ext cx="8284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</a:t>
            </a:r>
            <a:r>
              <a:rPr lang="fr-F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</a:t>
            </a:r>
            <a:r>
              <a:rPr lang="en-GB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Microsoft®</a:t>
            </a:r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2261779" y="2742626"/>
            <a:ext cx="1202799" cy="555573"/>
            <a:chOff x="2105025" y="2378127"/>
            <a:chExt cx="1202799" cy="555573"/>
          </a:xfrm>
        </p:grpSpPr>
        <p:sp>
          <p:nvSpPr>
            <p:cNvPr id="19" name="Rectangle 18"/>
            <p:cNvSpPr/>
            <p:nvPr/>
          </p:nvSpPr>
          <p:spPr>
            <a:xfrm>
              <a:off x="2105025" y="2457450"/>
              <a:ext cx="1114425" cy="476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155824" y="2378127"/>
              <a:ext cx="1152000" cy="828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480227" y="1992865"/>
            <a:ext cx="8277935" cy="4758807"/>
            <a:chOff x="209549" y="1628366"/>
            <a:chExt cx="8401051" cy="4829584"/>
          </a:xfrm>
        </p:grpSpPr>
        <p:pic>
          <p:nvPicPr>
            <p:cNvPr id="22" name="Picture 1"/>
            <p:cNvPicPr/>
            <p:nvPr/>
          </p:nvPicPr>
          <p:blipFill rotWithShape="1">
            <a:blip r:embed="rId4"/>
            <a:srcRect b="3620"/>
            <a:stretch/>
          </p:blipFill>
          <p:spPr>
            <a:xfrm>
              <a:off x="209549" y="1628366"/>
              <a:ext cx="8401051" cy="4829584"/>
            </a:xfrm>
            <a:prstGeom prst="rect">
              <a:avLst/>
            </a:prstGeom>
            <a:noFill/>
            <a:ln>
              <a:noFill/>
              <a:prstDash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7319157" y="1635740"/>
              <a:ext cx="487569" cy="141565"/>
            </a:xfrm>
            <a:prstGeom prst="rect">
              <a:avLst/>
            </a:prstGeom>
            <a:solidFill>
              <a:srgbClr val="B74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grpSp>
          <p:nvGrpSpPr>
            <p:cNvPr id="24" name="Groupe 23"/>
            <p:cNvGrpSpPr/>
            <p:nvPr/>
          </p:nvGrpSpPr>
          <p:grpSpPr>
            <a:xfrm>
              <a:off x="2105025" y="2378127"/>
              <a:ext cx="1202799" cy="555573"/>
              <a:chOff x="2105025" y="2378127"/>
              <a:chExt cx="1202799" cy="555573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105025" y="2457450"/>
                <a:ext cx="1114425" cy="476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155824" y="2378127"/>
                <a:ext cx="1152000" cy="82800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696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1"/>
            <a:ext cx="2926080" cy="137118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63834" y="0"/>
            <a:ext cx="6080165" cy="852080"/>
          </a:xfrm>
          <a:prstGeom prst="rect">
            <a:avLst/>
          </a:prstGeom>
          <a:solidFill>
            <a:srgbClr val="394472"/>
          </a:solidFill>
          <a:ln>
            <a:noFill/>
          </a:ln>
          <a:effectLst/>
          <a:extLst/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350" dirty="0">
              <a:latin typeface="Arial" panose="020B0604020202020204" pitchFamily="34" charset="0"/>
            </a:endParaRPr>
          </a:p>
        </p:txBody>
      </p:sp>
      <p:pic>
        <p:nvPicPr>
          <p:cNvPr id="8" name="Picture 2" descr="Logo Nanosafe 2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5" y="1"/>
            <a:ext cx="2788325" cy="89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50495" y="162943"/>
            <a:ext cx="9210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>
                <a:solidFill>
                  <a:schemeClr val="bg1"/>
                </a:solidFill>
                <a:latin typeface="Arial" panose="020B0604020202020204" pitchFamily="34" charset="0"/>
              </a:rPr>
              <a:t>How to record </a:t>
            </a:r>
            <a:r>
              <a:rPr lang="fr-FR" altLang="fr-FR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your</a:t>
            </a:r>
            <a:r>
              <a:rPr lang="fr-FR" altLang="fr-FR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altLang="fr-FR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presentation</a:t>
            </a:r>
            <a:endParaRPr lang="fr-FR" altLang="fr-FR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9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3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Espace réservé du texte 5"/>
          <p:cNvSpPr txBox="1">
            <a:spLocks/>
          </p:cNvSpPr>
          <p:nvPr/>
        </p:nvSpPr>
        <p:spPr>
          <a:xfrm>
            <a:off x="480227" y="1371185"/>
            <a:ext cx="8294370" cy="494768"/>
          </a:xfrm>
          <a:prstGeom prst="rect">
            <a:avLst/>
          </a:prstGeom>
          <a:solidFill>
            <a:srgbClr val="394472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80227" y="1294818"/>
            <a:ext cx="66143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 startAt="2"/>
            </a:pPr>
            <a:r>
              <a:rPr lang="fr-F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fr-F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fr-F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record </a:t>
            </a:r>
            <a:r>
              <a:rPr lang="fr-F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F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</a:t>
            </a:r>
            <a:r>
              <a:rPr lang="en-GB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Microsoft®&gt; “slide show”</a:t>
            </a:r>
            <a:endParaRPr lang="fr-FR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solidFill>
                <a:schemeClr val="bg1"/>
              </a:solidFill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480227" y="1942320"/>
            <a:ext cx="8294370" cy="4768255"/>
            <a:chOff x="209549" y="1628366"/>
            <a:chExt cx="8401051" cy="4829584"/>
          </a:xfrm>
        </p:grpSpPr>
        <p:grpSp>
          <p:nvGrpSpPr>
            <p:cNvPr id="36" name="Groupe 35"/>
            <p:cNvGrpSpPr/>
            <p:nvPr/>
          </p:nvGrpSpPr>
          <p:grpSpPr>
            <a:xfrm>
              <a:off x="209549" y="1628366"/>
              <a:ext cx="8401051" cy="4829584"/>
              <a:chOff x="209549" y="1628366"/>
              <a:chExt cx="8401051" cy="4829584"/>
            </a:xfrm>
          </p:grpSpPr>
          <p:pic>
            <p:nvPicPr>
              <p:cNvPr id="40" name="Picture 1"/>
              <p:cNvPicPr/>
              <p:nvPr/>
            </p:nvPicPr>
            <p:blipFill rotWithShape="1">
              <a:blip r:embed="rId4"/>
              <a:srcRect b="3620"/>
              <a:stretch/>
            </p:blipFill>
            <p:spPr>
              <a:xfrm>
                <a:off x="209549" y="1628366"/>
                <a:ext cx="8401051" cy="4829584"/>
              </a:xfrm>
              <a:prstGeom prst="rect">
                <a:avLst/>
              </a:prstGeom>
              <a:noFill/>
              <a:ln>
                <a:noFill/>
                <a:prstDash/>
              </a:ln>
            </p:spPr>
          </p:pic>
          <p:grpSp>
            <p:nvGrpSpPr>
              <p:cNvPr id="41" name="Groupe 40"/>
              <p:cNvGrpSpPr/>
              <p:nvPr/>
            </p:nvGrpSpPr>
            <p:grpSpPr>
              <a:xfrm>
                <a:off x="2105025" y="2378127"/>
                <a:ext cx="1202799" cy="555573"/>
                <a:chOff x="2105025" y="2378127"/>
                <a:chExt cx="1202799" cy="555573"/>
              </a:xfrm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2105025" y="2457450"/>
                  <a:ext cx="1114425" cy="4762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2155824" y="2378127"/>
                  <a:ext cx="1152000" cy="82800"/>
                </a:xfrm>
                <a:prstGeom prst="rect">
                  <a:avLst/>
                </a:prstGeom>
                <a:solidFill>
                  <a:srgbClr val="E6E6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37" name="Rectangle 36"/>
            <p:cNvSpPr/>
            <p:nvPr/>
          </p:nvSpPr>
          <p:spPr>
            <a:xfrm>
              <a:off x="7319157" y="1635740"/>
              <a:ext cx="487569" cy="141565"/>
            </a:xfrm>
            <a:prstGeom prst="rect">
              <a:avLst/>
            </a:prstGeom>
            <a:solidFill>
              <a:srgbClr val="B74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105026" y="1779641"/>
              <a:ext cx="447675" cy="144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155824" y="2378127"/>
              <a:ext cx="1152000" cy="8280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740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1"/>
            <a:ext cx="2926080" cy="137118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63834" y="0"/>
            <a:ext cx="6080165" cy="852080"/>
          </a:xfrm>
          <a:prstGeom prst="rect">
            <a:avLst/>
          </a:prstGeom>
          <a:solidFill>
            <a:srgbClr val="394472"/>
          </a:solidFill>
          <a:ln>
            <a:noFill/>
          </a:ln>
          <a:effectLst/>
          <a:extLst/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350" dirty="0">
              <a:latin typeface="Arial" panose="020B0604020202020204" pitchFamily="34" charset="0"/>
            </a:endParaRPr>
          </a:p>
        </p:txBody>
      </p:sp>
      <p:pic>
        <p:nvPicPr>
          <p:cNvPr id="8" name="Picture 2" descr="Logo Nanosafe 2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5" y="1"/>
            <a:ext cx="2788325" cy="89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50495" y="162943"/>
            <a:ext cx="9210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>
                <a:solidFill>
                  <a:schemeClr val="bg1"/>
                </a:solidFill>
                <a:latin typeface="Arial" panose="020B0604020202020204" pitchFamily="34" charset="0"/>
              </a:rPr>
              <a:t>How to record </a:t>
            </a:r>
            <a:r>
              <a:rPr lang="fr-FR" altLang="fr-FR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your</a:t>
            </a:r>
            <a:r>
              <a:rPr lang="fr-FR" altLang="fr-FR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altLang="fr-FR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presentation</a:t>
            </a:r>
            <a:endParaRPr lang="fr-FR" altLang="fr-FR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9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3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Espace réservé du texte 5"/>
          <p:cNvSpPr txBox="1">
            <a:spLocks/>
          </p:cNvSpPr>
          <p:nvPr/>
        </p:nvSpPr>
        <p:spPr>
          <a:xfrm>
            <a:off x="480227" y="1493605"/>
            <a:ext cx="8136642" cy="372348"/>
          </a:xfrm>
          <a:prstGeom prst="rect">
            <a:avLst/>
          </a:prstGeom>
          <a:solidFill>
            <a:srgbClr val="394472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80227" y="1215836"/>
            <a:ext cx="63401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Record </a:t>
            </a:r>
            <a:r>
              <a:rPr lang="fr-F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 record slide show»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solidFill>
                <a:schemeClr val="bg1"/>
              </a:solidFill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474290" y="2012710"/>
            <a:ext cx="8142579" cy="4680994"/>
            <a:chOff x="209549" y="1628366"/>
            <a:chExt cx="8401051" cy="4829584"/>
          </a:xfrm>
        </p:grpSpPr>
        <p:pic>
          <p:nvPicPr>
            <p:cNvPr id="19" name="Picture 1"/>
            <p:cNvPicPr/>
            <p:nvPr/>
          </p:nvPicPr>
          <p:blipFill rotWithShape="1">
            <a:blip r:embed="rId4"/>
            <a:srcRect b="3620"/>
            <a:stretch/>
          </p:blipFill>
          <p:spPr>
            <a:xfrm>
              <a:off x="209549" y="1628366"/>
              <a:ext cx="8401051" cy="4829584"/>
            </a:xfrm>
            <a:prstGeom prst="rect">
              <a:avLst/>
            </a:prstGeom>
            <a:noFill/>
            <a:ln>
              <a:noFill/>
              <a:prstDash/>
            </a:ln>
          </p:spPr>
        </p:pic>
        <p:sp>
          <p:nvSpPr>
            <p:cNvPr id="20" name="Rectangle 19"/>
            <p:cNvSpPr/>
            <p:nvPr/>
          </p:nvSpPr>
          <p:spPr>
            <a:xfrm>
              <a:off x="2182215" y="1900449"/>
              <a:ext cx="360000" cy="44505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cxnSp>
          <p:nvCxnSpPr>
            <p:cNvPr id="21" name="Connecteur droit 20"/>
            <p:cNvCxnSpPr/>
            <p:nvPr/>
          </p:nvCxnSpPr>
          <p:spPr>
            <a:xfrm>
              <a:off x="2539834" y="1900449"/>
              <a:ext cx="2522098" cy="67927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5"/>
            <p:cNvPicPr/>
            <p:nvPr/>
          </p:nvPicPr>
          <p:blipFill rotWithShape="1">
            <a:blip r:embed="rId5"/>
            <a:srcRect l="23844" t="13187" r="65424" b="78460"/>
            <a:stretch/>
          </p:blipFill>
          <p:spPr bwMode="auto">
            <a:xfrm>
              <a:off x="5069306" y="2609213"/>
              <a:ext cx="2152650" cy="90487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3" name="Connecteur droit 22"/>
            <p:cNvCxnSpPr/>
            <p:nvPr/>
          </p:nvCxnSpPr>
          <p:spPr>
            <a:xfrm>
              <a:off x="2539834" y="2345508"/>
              <a:ext cx="2522098" cy="119070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7319157" y="1635740"/>
              <a:ext cx="487569" cy="141565"/>
            </a:xfrm>
            <a:prstGeom prst="rect">
              <a:avLst/>
            </a:prstGeom>
            <a:solidFill>
              <a:srgbClr val="B74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3531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1"/>
            <a:ext cx="2926080" cy="137118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63834" y="0"/>
            <a:ext cx="6080165" cy="852080"/>
          </a:xfrm>
          <a:prstGeom prst="rect">
            <a:avLst/>
          </a:prstGeom>
          <a:solidFill>
            <a:srgbClr val="394472"/>
          </a:solidFill>
          <a:ln>
            <a:noFill/>
          </a:ln>
          <a:effectLst/>
          <a:extLst/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350" dirty="0">
              <a:latin typeface="Arial" panose="020B0604020202020204" pitchFamily="34" charset="0"/>
            </a:endParaRPr>
          </a:p>
        </p:txBody>
      </p:sp>
      <p:pic>
        <p:nvPicPr>
          <p:cNvPr id="8" name="Picture 2" descr="Logo Nanosafe 2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5" y="1"/>
            <a:ext cx="2788325" cy="89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50495" y="162943"/>
            <a:ext cx="9210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>
                <a:solidFill>
                  <a:schemeClr val="bg1"/>
                </a:solidFill>
                <a:latin typeface="Arial" panose="020B0604020202020204" pitchFamily="34" charset="0"/>
              </a:rPr>
              <a:t>How to record </a:t>
            </a:r>
            <a:r>
              <a:rPr lang="fr-FR" altLang="fr-FR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your</a:t>
            </a:r>
            <a:r>
              <a:rPr lang="fr-FR" altLang="fr-FR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altLang="fr-FR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presentation</a:t>
            </a:r>
            <a:endParaRPr lang="fr-FR" altLang="fr-FR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9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3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Espace réservé du texte 5"/>
          <p:cNvSpPr txBox="1">
            <a:spLocks/>
          </p:cNvSpPr>
          <p:nvPr/>
        </p:nvSpPr>
        <p:spPr>
          <a:xfrm>
            <a:off x="480227" y="1493605"/>
            <a:ext cx="7924376" cy="372348"/>
          </a:xfrm>
          <a:prstGeom prst="rect">
            <a:avLst/>
          </a:prstGeom>
          <a:solidFill>
            <a:srgbClr val="394472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80227" y="1215836"/>
            <a:ext cx="63401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Record </a:t>
            </a:r>
            <a:r>
              <a:rPr lang="fr-F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 record slide show»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solidFill>
                <a:schemeClr val="bg1"/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474290" y="2001651"/>
            <a:ext cx="8142579" cy="4680994"/>
            <a:chOff x="209549" y="1628366"/>
            <a:chExt cx="8401051" cy="4829584"/>
          </a:xfrm>
        </p:grpSpPr>
        <p:pic>
          <p:nvPicPr>
            <p:cNvPr id="16" name="Picture 1"/>
            <p:cNvPicPr/>
            <p:nvPr/>
          </p:nvPicPr>
          <p:blipFill rotWithShape="1">
            <a:blip r:embed="rId4"/>
            <a:srcRect b="3620"/>
            <a:stretch/>
          </p:blipFill>
          <p:spPr>
            <a:xfrm>
              <a:off x="209549" y="1628366"/>
              <a:ext cx="8401051" cy="4829584"/>
            </a:xfrm>
            <a:prstGeom prst="rect">
              <a:avLst/>
            </a:prstGeom>
            <a:noFill/>
            <a:ln>
              <a:noFill/>
              <a:prstDash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2182215" y="1900449"/>
              <a:ext cx="360000" cy="44505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cxnSp>
          <p:nvCxnSpPr>
            <p:cNvPr id="25" name="Connecteur droit 24"/>
            <p:cNvCxnSpPr/>
            <p:nvPr/>
          </p:nvCxnSpPr>
          <p:spPr>
            <a:xfrm>
              <a:off x="2539834" y="1900449"/>
              <a:ext cx="2522098" cy="67927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5"/>
            <p:cNvPicPr/>
            <p:nvPr/>
          </p:nvPicPr>
          <p:blipFill rotWithShape="1">
            <a:blip r:embed="rId5"/>
            <a:srcRect l="23844" t="13187" r="65424" b="78460"/>
            <a:stretch/>
          </p:blipFill>
          <p:spPr bwMode="auto">
            <a:xfrm>
              <a:off x="5069306" y="2609213"/>
              <a:ext cx="2152650" cy="90487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7" name="Connecteur droit 26"/>
            <p:cNvCxnSpPr/>
            <p:nvPr/>
          </p:nvCxnSpPr>
          <p:spPr>
            <a:xfrm>
              <a:off x="2539834" y="2345508"/>
              <a:ext cx="2522098" cy="119070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7319157" y="1635740"/>
              <a:ext cx="487569" cy="141565"/>
            </a:xfrm>
            <a:prstGeom prst="rect">
              <a:avLst/>
            </a:prstGeom>
            <a:solidFill>
              <a:srgbClr val="B74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6"/>
            <a:srcRect l="2304" t="7252" r="2121" b="4805"/>
            <a:stretch/>
          </p:blipFill>
          <p:spPr>
            <a:xfrm>
              <a:off x="5069306" y="3600092"/>
              <a:ext cx="3086101" cy="118110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65719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5" y="2416935"/>
            <a:ext cx="6785559" cy="3711010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1"/>
            <a:ext cx="2926080" cy="137118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63834" y="0"/>
            <a:ext cx="6080165" cy="852080"/>
          </a:xfrm>
          <a:prstGeom prst="rect">
            <a:avLst/>
          </a:prstGeom>
          <a:solidFill>
            <a:srgbClr val="394472"/>
          </a:solidFill>
          <a:ln>
            <a:noFill/>
          </a:ln>
          <a:effectLst/>
          <a:extLst/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350" dirty="0">
              <a:latin typeface="Arial" panose="020B0604020202020204" pitchFamily="34" charset="0"/>
            </a:endParaRPr>
          </a:p>
        </p:txBody>
      </p:sp>
      <p:pic>
        <p:nvPicPr>
          <p:cNvPr id="8" name="Picture 2" descr="Logo Nanosafe 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5" y="1"/>
            <a:ext cx="2788325" cy="89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50495" y="162943"/>
            <a:ext cx="9210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>
                <a:solidFill>
                  <a:schemeClr val="bg1"/>
                </a:solidFill>
                <a:latin typeface="Arial" panose="020B0604020202020204" pitchFamily="34" charset="0"/>
              </a:rPr>
              <a:t>How to record </a:t>
            </a:r>
            <a:r>
              <a:rPr lang="fr-FR" altLang="fr-FR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your</a:t>
            </a:r>
            <a:r>
              <a:rPr lang="fr-FR" altLang="fr-FR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altLang="fr-FR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presentation</a:t>
            </a:r>
            <a:endParaRPr lang="fr-FR" altLang="fr-FR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9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3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Espace réservé du texte 5"/>
          <p:cNvSpPr txBox="1">
            <a:spLocks/>
          </p:cNvSpPr>
          <p:nvPr/>
        </p:nvSpPr>
        <p:spPr>
          <a:xfrm>
            <a:off x="480227" y="1493605"/>
            <a:ext cx="7924376" cy="372348"/>
          </a:xfrm>
          <a:prstGeom prst="rect">
            <a:avLst/>
          </a:prstGeom>
          <a:solidFill>
            <a:srgbClr val="394472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80227" y="1215836"/>
            <a:ext cx="32496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Record </a:t>
            </a:r>
            <a:r>
              <a:rPr lang="fr-F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22933" y="2261586"/>
            <a:ext cx="3483549" cy="584775"/>
          </a:xfrm>
          <a:prstGeom prst="rect">
            <a:avLst/>
          </a:prstGeom>
          <a:solidFill>
            <a:srgbClr val="76B85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chemeClr val="bg1"/>
                </a:solidFill>
              </a:rPr>
              <a:t>Your</a:t>
            </a:r>
            <a:r>
              <a:rPr lang="fr-FR" sz="3200" b="1" dirty="0" smtClean="0">
                <a:solidFill>
                  <a:schemeClr val="bg1"/>
                </a:solidFill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</a:rPr>
              <a:t>Presentation</a:t>
            </a:r>
            <a:endParaRPr lang="fr-F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30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1"/>
            <a:ext cx="2926080" cy="137118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63834" y="0"/>
            <a:ext cx="6080165" cy="852080"/>
          </a:xfrm>
          <a:prstGeom prst="rect">
            <a:avLst/>
          </a:prstGeom>
          <a:solidFill>
            <a:srgbClr val="394472"/>
          </a:solidFill>
          <a:ln>
            <a:noFill/>
          </a:ln>
          <a:effectLst/>
          <a:extLst/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350" dirty="0">
              <a:latin typeface="Arial" panose="020B0604020202020204" pitchFamily="34" charset="0"/>
            </a:endParaRPr>
          </a:p>
        </p:txBody>
      </p:sp>
      <p:pic>
        <p:nvPicPr>
          <p:cNvPr id="8" name="Picture 2" descr="Logo Nanosafe 2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5" y="1"/>
            <a:ext cx="2788325" cy="89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50495" y="162943"/>
            <a:ext cx="9210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>
                <a:solidFill>
                  <a:schemeClr val="bg1"/>
                </a:solidFill>
                <a:latin typeface="Arial" panose="020B0604020202020204" pitchFamily="34" charset="0"/>
              </a:rPr>
              <a:t>How to record </a:t>
            </a:r>
            <a:r>
              <a:rPr lang="fr-FR" altLang="fr-FR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your</a:t>
            </a:r>
            <a:r>
              <a:rPr lang="fr-FR" altLang="fr-FR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FR" altLang="fr-FR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presentation</a:t>
            </a:r>
            <a:endParaRPr lang="fr-FR" altLang="fr-FR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9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3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Espace réservé du texte 5"/>
          <p:cNvSpPr txBox="1">
            <a:spLocks/>
          </p:cNvSpPr>
          <p:nvPr/>
        </p:nvSpPr>
        <p:spPr>
          <a:xfrm>
            <a:off x="480227" y="1493605"/>
            <a:ext cx="7924376" cy="372348"/>
          </a:xfrm>
          <a:prstGeom prst="rect">
            <a:avLst/>
          </a:prstGeom>
          <a:solidFill>
            <a:srgbClr val="394472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80227" y="1215836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Export in </a:t>
            </a:r>
            <a:r>
              <a:rPr lang="fr-F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format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/>
          <p:nvPr/>
        </p:nvPicPr>
        <p:blipFill rotWithShape="1">
          <a:blip r:embed="rId4"/>
          <a:srcRect l="22358" t="14539" r="13074" b="9735"/>
          <a:stretch/>
        </p:blipFill>
        <p:spPr>
          <a:xfrm>
            <a:off x="1079454" y="2416935"/>
            <a:ext cx="7132322" cy="4391982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2" name="Rectangle 1"/>
          <p:cNvSpPr/>
          <p:nvPr/>
        </p:nvSpPr>
        <p:spPr>
          <a:xfrm>
            <a:off x="1079454" y="2012710"/>
            <a:ext cx="324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&gt; Export &gt; </a:t>
            </a:r>
            <a:r>
              <a:rPr lang="fr-FR" dirty="0" err="1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fr-FR" dirty="0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FR" dirty="0" err="1">
                <a:solidFill>
                  <a:srgbClr val="636B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endParaRPr lang="fr-FR" dirty="0">
              <a:solidFill>
                <a:srgbClr val="636B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97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English</Language>
    <ThematicsTaxHTField0 xmlns="db0be1e0-95ce-4d26-ba6e-ac62f9f487df">
      <Terms xmlns="http://schemas.microsoft.com/office/infopath/2007/PartnerControls"/>
    </ThematicsTaxHTField0>
    <ThumbnailImage xmlns="db0be1e0-95ce-4d26-ba6e-ac62f9f487df" xsi:nil="true"/>
    <BackwardLinks xmlns="db0be1e0-95ce-4d26-ba6e-ac62f9f487df">1</BackwardLinks>
    <ThumbnailImageUrl xmlns="db0be1e0-95ce-4d26-ba6e-ac62f9f487df" xsi:nil="true"/>
    <Summary xmlns="db0be1e0-95ce-4d26-ba6e-ac62f9f487df" xsi:nil="true"/>
    <BigPicture xmlns="db0be1e0-95ce-4d26-ba6e-ac62f9f487df" xsi:nil="true"/>
    <TaxCatchAll xmlns="25ab6918-e79e-461c-be65-ccc64e8e92f9"/>
    <PublicTaxHTField0 xmlns="db0be1e0-95ce-4d26-ba6e-ac62f9f487df">
      <Terms xmlns="http://schemas.microsoft.com/office/infopath/2007/PartnerControls"/>
    </PublicTaxHTField0>
    <TaxKeywordTaxHTField xmlns="25ab6918-e79e-461c-be65-ccc64e8e92f9">
      <Terms xmlns="http://schemas.microsoft.com/office/infopath/2007/PartnerControls"/>
    </TaxKeywordTaxHTField>
    <CenterAndUnitTaxHTField0 xmlns="db0be1e0-95ce-4d26-ba6e-ac62f9f487df">
      <Terms xmlns="http://schemas.microsoft.com/office/infopath/2007/PartnerControls"/>
    </CenterAndUnitTaxHTField0>
    <TypologyTaxHTField0 xmlns="db0be1e0-95ce-4d26-ba6e-ac62f9f487df">
      <Terms xmlns="http://schemas.microsoft.com/office/infopath/2007/PartnerControls"/>
    </TypologyTaxHTField0>
    <ManualDate xmlns="db0be1e0-95ce-4d26-ba6e-ac62f9f487df" xsi:nil="true"/>
    <OrganisationTaxHTField0 xmlns="db0be1e0-95ce-4d26-ba6e-ac62f9f487df">
      <Terms xmlns="http://schemas.microsoft.com/office/infopath/2007/PartnerControls"/>
    </OrganisationTaxHTField0>
    <BigPictureUrl xmlns="db0be1e0-95ce-4d26-ba6e-ac62f9f487df" xsi:nil="true"/>
    <DisplayedDate xmlns="db0be1e0-95ce-4d26-ba6e-ac62f9f487df">2020-10-16T14:49:51+00:00</DisplayedDate>
  </documentManagement>
</p:properties>
</file>

<file path=customXml/item2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Office document" ma:contentTypeID="0x0101009AC65FE4C57B4241B7BB126C82049321002E4543772A4E2A4BABED427F809F63D0" ma:contentTypeVersion="20" ma:contentTypeDescription="Create a new document." ma:contentTypeScope="" ma:versionID="6cfc2b2ac60de66cbf69e57743c60c65">
  <xsd:schema xmlns:xsd="http://www.w3.org/2001/XMLSchema" xmlns:xs="http://www.w3.org/2001/XMLSchema" xmlns:p="http://schemas.microsoft.com/office/2006/metadata/properties" xmlns:ns1="http://schemas.microsoft.com/sharepoint/v3" xmlns:ns2="db0be1e0-95ce-4d26-ba6e-ac62f9f487df" xmlns:ns3="25ab6918-e79e-461c-be65-ccc64e8e92f9" targetNamespace="http://schemas.microsoft.com/office/2006/metadata/properties" ma:root="true" ma:fieldsID="af2c2cd085a3aceb313b431aaf175c70" ns1:_="" ns2:_="" ns3:_="">
    <xsd:import namespace="http://schemas.microsoft.com/sharepoint/v3"/>
    <xsd:import namespace="db0be1e0-95ce-4d26-ba6e-ac62f9f487df"/>
    <xsd:import namespace="25ab6918-e79e-461c-be65-ccc64e8e92f9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age" ma:default="English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0be1e0-95ce-4d26-ba6e-ac62f9f487df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Incoming Link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ematics" ma:fieldId="{c4af68e9-307a-4318-8504-f93285936fc7}" ma:taxonomyMulti="true" ma:sspId="db42cb7a-152b-46e1-84f8-120076572e66" ma:termSetId="c0870541-22b3-4848-af9f-de49470051b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er and unit" ma:fieldId="{facf9d3d-8cf6-4fab-8f4b-dfbbe29f3a4b}" ma:taxonomyMulti="true" ma:sspId="db42cb7a-152b-46e1-84f8-120076572e66" ma:termSetId="1f7dc335-2495-44ba-8f3a-aabb7aea02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ology" ma:readOnly="false" ma:fieldId="{fca8d298-920d-4815-a20b-c1a36091f1f7}" ma:taxonomyMulti="true" ma:sspId="db42cb7a-152b-46e1-84f8-120076572e66" ma:termSetId="d58202c0-81e3-430d-bad2-9e6f48d3ff4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db42cb7a-152b-46e1-84f8-120076572e66" ma:termSetId="1f7dc335-2495-44ba-8f3a-aabb7aea02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db42cb7a-152b-46e1-84f8-120076572e66" ma:termSetId="ce103ae6-73b5-4cf6-9df1-17c8e38d2e9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Summary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Poster picture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Big pictur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Manual date" ma:format="DateTime" ma:LCID="1033" ma:internalName="ManualDate" ma:readOnly="false">
      <xsd:simpleType>
        <xsd:restriction base="dms:DateTime"/>
      </xsd:simpleType>
    </xsd:element>
    <xsd:element name="DisplayedDate" ma:index="30" nillable="true" ma:displayName="Displayed date" ma:format="DateTime" ma:LCID="1033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ab6918-e79e-461c-be65-ccc64e8e92f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2be8e7d2-0bc1-4506-9461-e33bbef93406}" ma:internalName="TaxCatchAll" ma:showField="CatchAllData" ma:web="25ab6918-e79e-461c-be65-ccc64e8e92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2be8e7d2-0bc1-4506-9461-e33bbef93406}" ma:internalName="TaxCatchAllLabel" ma:readOnly="true" ma:showField="CatchAllDataLabel" ma:web="25ab6918-e79e-461c-be65-ccc64e8e92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db42cb7a-152b-46e1-84f8-120076572e6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9A9C28-989D-44E2-B7EC-34A939143291}"/>
</file>

<file path=customXml/itemProps2.xml><?xml version="1.0" encoding="utf-8"?>
<ds:datastoreItem xmlns:ds="http://schemas.openxmlformats.org/officeDocument/2006/customXml" ds:itemID="{1EF5E080-B95D-43CB-9BF3-A498D5B33FF8}"/>
</file>

<file path=customXml/itemProps3.xml><?xml version="1.0" encoding="utf-8"?>
<ds:datastoreItem xmlns:ds="http://schemas.openxmlformats.org/officeDocument/2006/customXml" ds:itemID="{D2080ADF-7A61-46BF-A772-ECC2262D9EF8}"/>
</file>

<file path=customXml/itemProps4.xml><?xml version="1.0" encoding="utf-8"?>
<ds:datastoreItem xmlns:ds="http://schemas.openxmlformats.org/officeDocument/2006/customXml" ds:itemID="{4764130F-B205-4982-9F9A-465EBC0BAF7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316</Words>
  <Application>Microsoft Office PowerPoint</Application>
  <PresentationFormat>Affichage à l'écran (4:3)</PresentationFormat>
  <Paragraphs>69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ROCHE Marion</dc:creator>
  <cp:lastModifiedBy>ROCHE Marion</cp:lastModifiedBy>
  <cp:revision>17</cp:revision>
  <dcterms:created xsi:type="dcterms:W3CDTF">2020-10-02T13:27:30Z</dcterms:created>
  <dcterms:modified xsi:type="dcterms:W3CDTF">2020-10-02T14:40:04Z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0x0101009AC65FE4C57B4241B7BB126C82049321002E4543772A4E2A4BABED427F809F63D0</vt:lpwstr>
  </property>
  <property fmtid="{D5CDD505-2E9C-101B-9397-08002B2CF9AE}" pid="3" name="TaxKeyword">
    <vt:lpwstr/>
  </property>
</Properties>
</file>